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</p:sldIdLst>
  <p:sldSz cy="5143500" cx="9144000"/>
  <p:notesSz cx="6858000" cy="9144000"/>
  <p:embeddedFontLst>
    <p:embeddedFont>
      <p:font typeface="Roboto"/>
      <p:regular r:id="rId212"/>
      <p:bold r:id="rId213"/>
      <p:italic r:id="rId214"/>
      <p:boldItalic r:id="rId2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215" Type="http://schemas.openxmlformats.org/officeDocument/2006/relationships/font" Target="fonts/Roboto-boldItalic.fntdata"/><Relationship Id="rId214" Type="http://schemas.openxmlformats.org/officeDocument/2006/relationships/font" Target="fonts/Roboto-italic.fntdata"/><Relationship Id="rId213" Type="http://schemas.openxmlformats.org/officeDocument/2006/relationships/font" Target="fonts/Roboto-bold.fntdata"/><Relationship Id="rId212" Type="http://schemas.openxmlformats.org/officeDocument/2006/relationships/font" Target="fonts/Roboto-regular.fntdata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9a2f6a66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9a2f6a66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vi">
                <a:solidFill>
                  <a:schemeClr val="dk1"/>
                </a:solidFill>
              </a:rPr>
              <a:t>chúc ae mai bú đậm ko out src :v . a Park chúc ae thi ngày 25/7 về bờ thành công</a:t>
            </a:r>
            <a:endParaRPr i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db36fb20f_2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db36fb20f_2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78996674d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78996674d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78996674d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78996674d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78996674d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78996674d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78996674d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78996674d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78996674d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78996674d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78996674d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78996674d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 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8996674d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78996674d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78996674d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78996674d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78996674d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78996674d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78996674d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78996674d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8996674d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8996674d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8996674d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78996674d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8996674d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8996674d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78996674d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78996674d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78996674d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78996674d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8996674d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78996674d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78996674d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78996674d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78996674d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78996674d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78996674d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78996674d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78996674d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78996674d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78996674d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78996674d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db36fb20f_2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db36fb20f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78996674d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78996674d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78996674d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78996674d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78996674d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78996674d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78996674df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78996674d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78996674d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78996674d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78996674d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78996674d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79a2f6a66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79a2f6a66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78996674d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78996674d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78996674d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78996674d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78996674d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78996674d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db36fb20f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db36fb20f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79a2f6a6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79a2f6a6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79a2f6a66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79a2f6a66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79a2f6a66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79a2f6a6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79a2f6a6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79a2f6a6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79a2f6a66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79a2f6a66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79a2f6a66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79a2f6a6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79a2f6a66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79a2f6a66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79a2f6a66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79a2f6a66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79a2f6a66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79a2f6a66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79a2f6a66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79a2f6a66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8996674d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8996674d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79a2f6a66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79a2f6a66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79a2f6a66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79a2f6a6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79a2f6a66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79a2f6a6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79a2f6a66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79a2f6a6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79a2f6a66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79a2f6a66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79a2f6a66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79a2f6a66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79a2f6a66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79a2f6a66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79a2f6a66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79a2f6a66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79a2f6a66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79a2f6a66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79a2f6a66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79a2f6a66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8996674d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8996674d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79a2f6a66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79a2f6a66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79a2f6a66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79a2f6a66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79a2f6a66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79a2f6a66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79a2f6a66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79a2f6a66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79a2f6a66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79a2f6a66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79a2f6a66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79a2f6a66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79a2f6a66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79a2f6a66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79a2f6a66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79a2f6a66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79a2f6a66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79a2f6a66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79a2f6a66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79a2f6a66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8996674d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8996674d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9a2f6a66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79a2f6a66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79a2f6a66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79a2f6a66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79a2f6a66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79a2f6a66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79a2f6a66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79a2f6a66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79a2f6a66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79a2f6a66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79a2f6a66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79a2f6a66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79a2f6a66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79a2f6a66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79a2f6a66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79a2f6a66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</a:t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79a2f6a66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79a2f6a66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79a2f6a66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79a2f6a66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8996674d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8996674d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79a2f6a66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79a2f6a66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</a:t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79a2f6a66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79a2f6a66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79a2f6a66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79a2f6a66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79a2f6a66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79a2f6a66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79a2f6a66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79a2f6a66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79a2f6a66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79a2f6a66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79a2f6a66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79a2f6a66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79a2f6a66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79a2f6a66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79a2f6a66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79a2f6a66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79a2f6a66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79a2f6a66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db36fb20f_2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db36fb20f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79a2f6a66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79a2f6a66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79a2f6a66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79a2f6a66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79a2f6a66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79a2f6a66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79a2f6a66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79a2f6a66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79a2f6a66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79a2f6a66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79a2f6a66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79a2f6a66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79a2f6a66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79a2f6a66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79a2f6a66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79a2f6a66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79a2f6a66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279a2f6a66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79a2f6a66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79a2f6a66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db36fb20f_2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db36fb20f_2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79a2f6a66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79a2f6a66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a2f6a66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a2f6a66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79a2f6a66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79a2f6a66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79a2f6a66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79a2f6a66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79a2f6a66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279a2f6a66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79a2f6a66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79a2f6a66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79a2f6a66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79a2f6a66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79a2f6a66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79a2f6a66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79a2f6a66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79a2f6a66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79a2f6a66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79a2f6a66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db36fb20f_2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db36fb20f_2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79a2f6a66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79a2f6a66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79a2f6a66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79a2f6a66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79a7be8dfa_4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79a7be8dfa_4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79a7be8dfa_4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79a7be8dfa_4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79a7be8dfa_4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79a7be8dfa_4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79a7be8dfa_4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79a7be8dfa_4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79a7be8dfa_4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79a7be8dfa_4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db36fb20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db36fb20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db36fb20f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db36fb20f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db36fb20f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db36fb20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db36fb20f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db36fb20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db36fb20f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db36fb20f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db36fb20f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db36fb20f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db36fb20f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db36fb20f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db36fb20f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db36fb20f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db36fb20f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db36fb20f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8996674d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8996674d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db36fb20f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db36fb20f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db36fb20f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db36fb20f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db36fb20f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db36fb20f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db36fb20f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db36fb20f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db36fb20f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db36fb20f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db36fb20f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db36fb20f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db36fb20f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db36fb20f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db36fb20f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db36fb20f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db36fb20f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db36fb20f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db36fb20f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db36fb20f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8996674d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8996674d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db36fb20f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db36fb20f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db36fb20f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db36fb20f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db36fb20f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db36fb20f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db36fb20f_2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db36fb20f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db36fb20f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db36fb20f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db36fb20f_2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db36fb20f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db36fb20f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db36fb20f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db36fb20f_2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db36fb20f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db36fb20f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db36fb20f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db36fb20f_2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db36fb20f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8996674d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8996674d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db36fb20f_2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db36fb20f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db36fb20f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db36fb20f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db36fb20f_2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db36fb20f_2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db36fb20f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edb36fb20f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db36fb20f_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edb36fb20f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db36fb20f_2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db36fb20f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db36fb20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edb36fb20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db36fb20f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edb36fb20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db36fb20f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db36fb20f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db36fb20f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edb36fb20f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db36fb20f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db36fb20f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db36fb20f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edb36fb20f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db36fb20f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edb36fb20f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000">
                <a:solidFill>
                  <a:srgbClr val="141618"/>
                </a:solidFill>
                <a:highlight>
                  <a:srgbClr val="F9FAFA"/>
                </a:highlight>
                <a:latin typeface="Roboto"/>
                <a:ea typeface="Roboto"/>
                <a:cs typeface="Roboto"/>
                <a:sym typeface="Roboto"/>
              </a:rPr>
              <a:t>Statement coverage: phải đi qua tất cả dòng code ít nhất 1 lần</a:t>
            </a:r>
            <a:endParaRPr sz="1000">
              <a:solidFill>
                <a:srgbClr val="141618"/>
              </a:solidFill>
              <a:highlight>
                <a:srgbClr val="F9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000">
                <a:solidFill>
                  <a:srgbClr val="141618"/>
                </a:solidFill>
                <a:highlight>
                  <a:srgbClr val="F9FAFA"/>
                </a:highlight>
                <a:latin typeface="Roboto"/>
                <a:ea typeface="Roboto"/>
                <a:cs typeface="Roboto"/>
                <a:sym typeface="Roboto"/>
              </a:rPr>
              <a:t>Decision coverage: Phải đi qua tất cả các điều kiện(if)(không cần cả true và false, chỉ cần đi qua điều kiện)</a:t>
            </a:r>
            <a:endParaRPr sz="1000">
              <a:solidFill>
                <a:srgbClr val="141618"/>
              </a:solidFill>
              <a:highlight>
                <a:srgbClr val="F9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solidFill>
                  <a:srgbClr val="141618"/>
                </a:solidFill>
                <a:highlight>
                  <a:srgbClr val="F9FAFA"/>
                </a:highlight>
                <a:latin typeface="Roboto"/>
                <a:ea typeface="Roboto"/>
                <a:cs typeface="Roboto"/>
                <a:sym typeface="Roboto"/>
              </a:rPr>
              <a:t>Branch coverage: Phải qua tất cả các điều kiện nhưng phải bao gồm cả true và false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db36fb20f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edb36fb20f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db36fb20f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edb36fb20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db36fb20f_2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db36fb20f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db36fb20f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edb36fb20f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db36fb20f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edb36fb20f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db36fb20f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edb36fb20f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db36fb20f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edb36fb20f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db36fb20f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db36fb20f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db36fb20f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db36fb20f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db36fb20f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db36fb20f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db36fb20f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edb36fb20f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db36fb20f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edb36fb20f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db36fb20f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db36fb20f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edb36fb20f_2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edb36fb20f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db36fb20f_2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edb36fb20f_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edb36fb20f_2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edb36fb20f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db36fb20f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edb36fb20f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db36fb20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edb36fb20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edb36fb20f_2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edb36fb20f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db36fb20f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db36fb20f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edb36fb20f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edb36fb20f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edb36fb20f_2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edb36fb20f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db36fb20f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edb36fb20f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edb36fb20f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edb36fb20f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db36fb20f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edb36fb20f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db36fb20f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edb36fb20f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db36fb20f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edb36fb20f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db36fb20f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edb36fb20f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edb36fb20f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edb36fb20f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8996674d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8996674d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db36fb20f_2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db36fb20f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78996674d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78996674d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8996674d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78996674d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8996674d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78996674d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8996674d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78996674d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78996674d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78996674d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8996674d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78996674d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8996674d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78996674d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78996674d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78996674d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8996674d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8996674d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78996674d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78996674d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1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48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28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1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25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6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29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7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35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3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3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6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1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4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3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54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3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39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49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4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5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47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56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55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65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60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64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66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67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57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58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70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6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62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7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7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72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75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81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69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76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73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93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82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74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9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83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91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77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79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80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84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94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90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86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8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9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92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88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98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85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97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8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13"/>
            <a:ext cx="9144000" cy="514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28481" l="0" r="0" t="27936"/>
          <a:stretch/>
        </p:blipFill>
        <p:spPr>
          <a:xfrm>
            <a:off x="0" y="2272825"/>
            <a:ext cx="9144000" cy="734775"/>
          </a:xfrm>
          <a:prstGeom prst="rect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77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889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45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6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6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17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3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2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154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7183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548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86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69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2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23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68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404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71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09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88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1240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537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77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66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00" y="268775"/>
            <a:ext cx="6563475" cy="43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775"/>
            <a:ext cx="9144000" cy="348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348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5" y="554000"/>
            <a:ext cx="8901525" cy="36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3999" cy="3188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75" y="257150"/>
            <a:ext cx="8672975" cy="38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5" y="187325"/>
            <a:ext cx="8158400" cy="39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880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1" cy="410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0800"/>
            <a:ext cx="9144001" cy="286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82950"/>
            <a:ext cx="8991600" cy="281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225"/>
            <a:ext cx="8939800" cy="34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0" y="443300"/>
            <a:ext cx="8800025" cy="37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5325" cy="3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5" y="257125"/>
            <a:ext cx="8890575" cy="3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700" y="198950"/>
            <a:ext cx="9144001" cy="306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50"/>
            <a:ext cx="8758125" cy="35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50" y="152400"/>
            <a:ext cx="8892525" cy="30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88" y="175675"/>
            <a:ext cx="8506425" cy="39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354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2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0" y="59613"/>
            <a:ext cx="8868251" cy="50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082100" cy="3967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26425" cy="45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1650" y="152400"/>
            <a:ext cx="9405650" cy="392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50"/>
            <a:ext cx="8600600" cy="46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5675" cy="4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63" y="641150"/>
            <a:ext cx="8929075" cy="3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4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832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225" cy="35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03675"/>
            <a:ext cx="8991600" cy="301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0" y="152400"/>
            <a:ext cx="9095400" cy="33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95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25" y="152400"/>
            <a:ext cx="8956900" cy="32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03151" cy="38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56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3" y="152400"/>
            <a:ext cx="8879874" cy="47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454975"/>
            <a:ext cx="8991601" cy="320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93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095674" cy="308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5499" cy="38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9125" cy="40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8991600" cy="37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8991599" cy="43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31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775"/>
            <a:ext cx="8923851" cy="32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25" y="641150"/>
            <a:ext cx="9144001" cy="313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5" y="94200"/>
            <a:ext cx="8204950" cy="47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03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8975" cy="40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225" cy="43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2050" cy="44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9525"/>
            <a:ext cx="8937949" cy="31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13" y="152400"/>
            <a:ext cx="8829376" cy="41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0501" cy="34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25" y="152400"/>
            <a:ext cx="8962499" cy="33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11851" cy="40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3525" cy="30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5" y="152400"/>
            <a:ext cx="8228201" cy="40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1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3" y="152400"/>
            <a:ext cx="9077775" cy="34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88" y="420050"/>
            <a:ext cx="8939624" cy="28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9675"/>
            <a:ext cx="8991600" cy="3006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9976" cy="34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7776" cy="36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29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8991600" cy="367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5650" cy="40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00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3625" cy="32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659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09676" cy="41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6767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961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6575"/>
            <a:ext cx="8991601" cy="3751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355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03151" cy="41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409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68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33349" cy="35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0" y="757525"/>
            <a:ext cx="8818749" cy="32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42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800" cy="35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31076" cy="40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238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32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9224" cy="40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237924" cy="33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8662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24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684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885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59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0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82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371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728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03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248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7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6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913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963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522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25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114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5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43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292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125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573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00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60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719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265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541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5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647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550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86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974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886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0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5025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10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895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780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185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99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283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891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278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64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5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20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34275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737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769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0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3706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517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449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466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468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47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94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3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5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6720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370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411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712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936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688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1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374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210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2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05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8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43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3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51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2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2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4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09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